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Scowcroft" initials="AS" lastIdx="1" clrIdx="0">
    <p:extLst>
      <p:ext uri="{19B8F6BF-5375-455C-9EA6-DF929625EA0E}">
        <p15:presenceInfo xmlns:p15="http://schemas.microsoft.com/office/powerpoint/2012/main" userId="Alison Scowcrof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BA83D5-F829-497E-ABDF-319913EF8294}" v="13" dt="2020-09-14T09:18:07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Scowcroft" userId="35355277-e61d-4098-838f-39a7dc04fde2" providerId="ADAL" clId="{91BA83D5-F829-497E-ABDF-319913EF8294}"/>
    <pc:docChg chg="undo custSel addSld modSld sldOrd">
      <pc:chgData name="Alison Scowcroft" userId="35355277-e61d-4098-838f-39a7dc04fde2" providerId="ADAL" clId="{91BA83D5-F829-497E-ABDF-319913EF8294}" dt="2020-09-14T09:22:29.824" v="1888" actId="20577"/>
      <pc:docMkLst>
        <pc:docMk/>
      </pc:docMkLst>
      <pc:sldChg chg="modSp mod">
        <pc:chgData name="Alison Scowcroft" userId="35355277-e61d-4098-838f-39a7dc04fde2" providerId="ADAL" clId="{91BA83D5-F829-497E-ABDF-319913EF8294}" dt="2020-09-11T14:58:09.024" v="239" actId="20577"/>
        <pc:sldMkLst>
          <pc:docMk/>
          <pc:sldMk cId="1435686482" sldId="256"/>
        </pc:sldMkLst>
        <pc:spChg chg="mod">
          <ac:chgData name="Alison Scowcroft" userId="35355277-e61d-4098-838f-39a7dc04fde2" providerId="ADAL" clId="{91BA83D5-F829-497E-ABDF-319913EF8294}" dt="2020-09-11T14:57:55.807" v="206" actId="20577"/>
          <ac:spMkLst>
            <pc:docMk/>
            <pc:sldMk cId="1435686482" sldId="256"/>
            <ac:spMk id="2" creationId="{3879D51C-F010-49CA-B317-94E88DE51E32}"/>
          </ac:spMkLst>
        </pc:spChg>
        <pc:spChg chg="mod">
          <ac:chgData name="Alison Scowcroft" userId="35355277-e61d-4098-838f-39a7dc04fde2" providerId="ADAL" clId="{91BA83D5-F829-497E-ABDF-319913EF8294}" dt="2020-09-11T14:58:09.024" v="239" actId="20577"/>
          <ac:spMkLst>
            <pc:docMk/>
            <pc:sldMk cId="1435686482" sldId="256"/>
            <ac:spMk id="3" creationId="{BD33CA43-A072-4017-94D5-5D651965F557}"/>
          </ac:spMkLst>
        </pc:spChg>
      </pc:sldChg>
      <pc:sldChg chg="addSp delSp modSp mod">
        <pc:chgData name="Alison Scowcroft" userId="35355277-e61d-4098-838f-39a7dc04fde2" providerId="ADAL" clId="{91BA83D5-F829-497E-ABDF-319913EF8294}" dt="2020-09-11T14:58:47.743" v="247" actId="1076"/>
        <pc:sldMkLst>
          <pc:docMk/>
          <pc:sldMk cId="2958055098" sldId="257"/>
        </pc:sldMkLst>
        <pc:spChg chg="mod">
          <ac:chgData name="Alison Scowcroft" userId="35355277-e61d-4098-838f-39a7dc04fde2" providerId="ADAL" clId="{91BA83D5-F829-497E-ABDF-319913EF8294}" dt="2020-09-11T14:58:44.491" v="246" actId="1076"/>
          <ac:spMkLst>
            <pc:docMk/>
            <pc:sldMk cId="2958055098" sldId="257"/>
            <ac:spMk id="5" creationId="{C9549B05-8565-41C5-BEF0-59C99B251A56}"/>
          </ac:spMkLst>
        </pc:spChg>
        <pc:spChg chg="add mod">
          <ac:chgData name="Alison Scowcroft" userId="35355277-e61d-4098-838f-39a7dc04fde2" providerId="ADAL" clId="{91BA83D5-F829-497E-ABDF-319913EF8294}" dt="2020-09-11T14:58:47.743" v="247" actId="1076"/>
          <ac:spMkLst>
            <pc:docMk/>
            <pc:sldMk cId="2958055098" sldId="257"/>
            <ac:spMk id="9" creationId="{291BEAF5-91F5-40B0-9C94-DED459367735}"/>
          </ac:spMkLst>
        </pc:spChg>
        <pc:picChg chg="add del">
          <ac:chgData name="Alison Scowcroft" userId="35355277-e61d-4098-838f-39a7dc04fde2" providerId="ADAL" clId="{91BA83D5-F829-497E-ABDF-319913EF8294}" dt="2020-09-11T14:58:24.523" v="241"/>
          <ac:picMkLst>
            <pc:docMk/>
            <pc:sldMk cId="2958055098" sldId="257"/>
            <ac:picMk id="7" creationId="{D25CF3FE-767E-47FC-976A-69740CE95C39}"/>
          </ac:picMkLst>
        </pc:picChg>
      </pc:sldChg>
      <pc:sldChg chg="modSp mod">
        <pc:chgData name="Alison Scowcroft" userId="35355277-e61d-4098-838f-39a7dc04fde2" providerId="ADAL" clId="{91BA83D5-F829-497E-ABDF-319913EF8294}" dt="2020-09-11T15:33:08.990" v="276" actId="20577"/>
        <pc:sldMkLst>
          <pc:docMk/>
          <pc:sldMk cId="3186267649" sldId="258"/>
        </pc:sldMkLst>
        <pc:spChg chg="mod">
          <ac:chgData name="Alison Scowcroft" userId="35355277-e61d-4098-838f-39a7dc04fde2" providerId="ADAL" clId="{91BA83D5-F829-497E-ABDF-319913EF8294}" dt="2020-09-11T15:33:08.990" v="276" actId="20577"/>
          <ac:spMkLst>
            <pc:docMk/>
            <pc:sldMk cId="3186267649" sldId="258"/>
            <ac:spMk id="2" creationId="{AF9A37A0-2C12-461B-ABF8-9FA92B77C350}"/>
          </ac:spMkLst>
        </pc:spChg>
      </pc:sldChg>
      <pc:sldChg chg="addSp modSp mod">
        <pc:chgData name="Alison Scowcroft" userId="35355277-e61d-4098-838f-39a7dc04fde2" providerId="ADAL" clId="{91BA83D5-F829-497E-ABDF-319913EF8294}" dt="2020-09-14T09:15:40.426" v="1541" actId="1076"/>
        <pc:sldMkLst>
          <pc:docMk/>
          <pc:sldMk cId="3261793750" sldId="259"/>
        </pc:sldMkLst>
        <pc:spChg chg="mod">
          <ac:chgData name="Alison Scowcroft" userId="35355277-e61d-4098-838f-39a7dc04fde2" providerId="ADAL" clId="{91BA83D5-F829-497E-ABDF-319913EF8294}" dt="2020-09-11T15:33:15.758" v="296" actId="20577"/>
          <ac:spMkLst>
            <pc:docMk/>
            <pc:sldMk cId="3261793750" sldId="259"/>
            <ac:spMk id="2" creationId="{E640D8FB-4383-4ADB-A182-127AC7EEEED9}"/>
          </ac:spMkLst>
        </pc:spChg>
        <pc:spChg chg="mod">
          <ac:chgData name="Alison Scowcroft" userId="35355277-e61d-4098-838f-39a7dc04fde2" providerId="ADAL" clId="{91BA83D5-F829-497E-ABDF-319913EF8294}" dt="2020-09-14T09:15:40.426" v="1541" actId="1076"/>
          <ac:spMkLst>
            <pc:docMk/>
            <pc:sldMk cId="3261793750" sldId="259"/>
            <ac:spMk id="7" creationId="{B6D9DAAB-38D7-41E6-8205-9B004479B0A2}"/>
          </ac:spMkLst>
        </pc:spChg>
        <pc:picChg chg="add mod">
          <ac:chgData name="Alison Scowcroft" userId="35355277-e61d-4098-838f-39a7dc04fde2" providerId="ADAL" clId="{91BA83D5-F829-497E-ABDF-319913EF8294}" dt="2020-09-14T09:15:37.350" v="1540" actId="1076"/>
          <ac:picMkLst>
            <pc:docMk/>
            <pc:sldMk cId="3261793750" sldId="259"/>
            <ac:picMk id="3" creationId="{EB7408F4-75C5-4E65-8031-6C2BE31ACAAE}"/>
          </ac:picMkLst>
        </pc:picChg>
        <pc:picChg chg="mod">
          <ac:chgData name="Alison Scowcroft" userId="35355277-e61d-4098-838f-39a7dc04fde2" providerId="ADAL" clId="{91BA83D5-F829-497E-ABDF-319913EF8294}" dt="2020-09-14T09:15:27.386" v="1536" actId="1076"/>
          <ac:picMkLst>
            <pc:docMk/>
            <pc:sldMk cId="3261793750" sldId="259"/>
            <ac:picMk id="5" creationId="{CB2CA48B-90CE-4418-92DF-B7B9A4EBCD85}"/>
          </ac:picMkLst>
        </pc:picChg>
      </pc:sldChg>
      <pc:sldChg chg="addSp delSp modSp new mod">
        <pc:chgData name="Alison Scowcroft" userId="35355277-e61d-4098-838f-39a7dc04fde2" providerId="ADAL" clId="{91BA83D5-F829-497E-ABDF-319913EF8294}" dt="2020-09-14T09:20:56.385" v="1808" actId="1076"/>
        <pc:sldMkLst>
          <pc:docMk/>
          <pc:sldMk cId="1515478272" sldId="260"/>
        </pc:sldMkLst>
        <pc:spChg chg="mod">
          <ac:chgData name="Alison Scowcroft" userId="35355277-e61d-4098-838f-39a7dc04fde2" providerId="ADAL" clId="{91BA83D5-F829-497E-ABDF-319913EF8294}" dt="2020-09-11T15:33:21.316" v="306" actId="20577"/>
          <ac:spMkLst>
            <pc:docMk/>
            <pc:sldMk cId="1515478272" sldId="260"/>
            <ac:spMk id="2" creationId="{1C5FE09A-C405-4497-8C6A-0A3A2EF43D88}"/>
          </ac:spMkLst>
        </pc:spChg>
        <pc:spChg chg="del">
          <ac:chgData name="Alison Scowcroft" userId="35355277-e61d-4098-838f-39a7dc04fde2" providerId="ADAL" clId="{91BA83D5-F829-497E-ABDF-319913EF8294}" dt="2020-09-11T14:55:47.336" v="1"/>
          <ac:spMkLst>
            <pc:docMk/>
            <pc:sldMk cId="1515478272" sldId="260"/>
            <ac:spMk id="3" creationId="{A89113D0-A43E-4E19-851D-492AE1275B46}"/>
          </ac:spMkLst>
        </pc:spChg>
        <pc:spChg chg="add mod">
          <ac:chgData name="Alison Scowcroft" userId="35355277-e61d-4098-838f-39a7dc04fde2" providerId="ADAL" clId="{91BA83D5-F829-497E-ABDF-319913EF8294}" dt="2020-09-14T09:20:56.385" v="1808" actId="1076"/>
          <ac:spMkLst>
            <pc:docMk/>
            <pc:sldMk cId="1515478272" sldId="260"/>
            <ac:spMk id="6" creationId="{87CF77FF-59CE-43DA-AF9F-FE54EC669EAD}"/>
          </ac:spMkLst>
        </pc:spChg>
        <pc:picChg chg="add del mod">
          <ac:chgData name="Alison Scowcroft" userId="35355277-e61d-4098-838f-39a7dc04fde2" providerId="ADAL" clId="{91BA83D5-F829-497E-ABDF-319913EF8294}" dt="2020-09-14T09:15:48.340" v="1542" actId="478"/>
          <ac:picMkLst>
            <pc:docMk/>
            <pc:sldMk cId="1515478272" sldId="260"/>
            <ac:picMk id="3" creationId="{5C4032EC-68AD-4733-9982-AA65B677B4EB}"/>
          </ac:picMkLst>
        </pc:picChg>
        <pc:picChg chg="add mod">
          <ac:chgData name="Alison Scowcroft" userId="35355277-e61d-4098-838f-39a7dc04fde2" providerId="ADAL" clId="{91BA83D5-F829-497E-ABDF-319913EF8294}" dt="2020-09-11T15:00:02.821" v="257" actId="1076"/>
          <ac:picMkLst>
            <pc:docMk/>
            <pc:sldMk cId="1515478272" sldId="260"/>
            <ac:picMk id="4" creationId="{841746E2-0044-40DD-BD99-ABFE6B126FA9}"/>
          </ac:picMkLst>
        </pc:picChg>
        <pc:picChg chg="add mod">
          <ac:chgData name="Alison Scowcroft" userId="35355277-e61d-4098-838f-39a7dc04fde2" providerId="ADAL" clId="{91BA83D5-F829-497E-ABDF-319913EF8294}" dt="2020-09-11T14:59:58.603" v="256" actId="1076"/>
          <ac:picMkLst>
            <pc:docMk/>
            <pc:sldMk cId="1515478272" sldId="260"/>
            <ac:picMk id="5" creationId="{2BFEE531-8A7E-41E9-B73C-3648CFAFFF47}"/>
          </ac:picMkLst>
        </pc:picChg>
      </pc:sldChg>
      <pc:sldChg chg="addSp modSp new mod">
        <pc:chgData name="Alison Scowcroft" userId="35355277-e61d-4098-838f-39a7dc04fde2" providerId="ADAL" clId="{91BA83D5-F829-497E-ABDF-319913EF8294}" dt="2020-09-14T09:20:09.491" v="1804" actId="20577"/>
        <pc:sldMkLst>
          <pc:docMk/>
          <pc:sldMk cId="2190088833" sldId="261"/>
        </pc:sldMkLst>
        <pc:spChg chg="mod">
          <ac:chgData name="Alison Scowcroft" userId="35355277-e61d-4098-838f-39a7dc04fde2" providerId="ADAL" clId="{91BA83D5-F829-497E-ABDF-319913EF8294}" dt="2020-09-14T09:20:09.491" v="1804" actId="20577"/>
          <ac:spMkLst>
            <pc:docMk/>
            <pc:sldMk cId="2190088833" sldId="261"/>
            <ac:spMk id="2" creationId="{71C45B3B-91E8-49BE-923B-18569060C028}"/>
          </ac:spMkLst>
        </pc:spChg>
        <pc:spChg chg="mod">
          <ac:chgData name="Alison Scowcroft" userId="35355277-e61d-4098-838f-39a7dc04fde2" providerId="ADAL" clId="{91BA83D5-F829-497E-ABDF-319913EF8294}" dt="2020-09-14T09:05:56.496" v="454" actId="14100"/>
          <ac:spMkLst>
            <pc:docMk/>
            <pc:sldMk cId="2190088833" sldId="261"/>
            <ac:spMk id="3" creationId="{8993E5B2-7368-4255-91D6-844D19FF9C2E}"/>
          </ac:spMkLst>
        </pc:spChg>
        <pc:picChg chg="add mod">
          <ac:chgData name="Alison Scowcroft" userId="35355277-e61d-4098-838f-39a7dc04fde2" providerId="ADAL" clId="{91BA83D5-F829-497E-ABDF-319913EF8294}" dt="2020-09-14T09:06:27.863" v="459" actId="692"/>
          <ac:picMkLst>
            <pc:docMk/>
            <pc:sldMk cId="2190088833" sldId="261"/>
            <ac:picMk id="4" creationId="{3A3F8FD7-37A6-4985-AC91-F6F80E4E1036}"/>
          </ac:picMkLst>
        </pc:picChg>
      </pc:sldChg>
      <pc:sldChg chg="addSp modSp new mod">
        <pc:chgData name="Alison Scowcroft" userId="35355277-e61d-4098-838f-39a7dc04fde2" providerId="ADAL" clId="{91BA83D5-F829-497E-ABDF-319913EF8294}" dt="2020-09-14T09:21:28.979" v="1812" actId="20577"/>
        <pc:sldMkLst>
          <pc:docMk/>
          <pc:sldMk cId="701685001" sldId="262"/>
        </pc:sldMkLst>
        <pc:spChg chg="mod">
          <ac:chgData name="Alison Scowcroft" userId="35355277-e61d-4098-838f-39a7dc04fde2" providerId="ADAL" clId="{91BA83D5-F829-497E-ABDF-319913EF8294}" dt="2020-09-14T09:21:28.979" v="1812" actId="20577"/>
          <ac:spMkLst>
            <pc:docMk/>
            <pc:sldMk cId="701685001" sldId="262"/>
            <ac:spMk id="2" creationId="{65682681-8AE1-4534-8358-D3FA3C2E5039}"/>
          </ac:spMkLst>
        </pc:spChg>
        <pc:spChg chg="mod">
          <ac:chgData name="Alison Scowcroft" userId="35355277-e61d-4098-838f-39a7dc04fde2" providerId="ADAL" clId="{91BA83D5-F829-497E-ABDF-319913EF8294}" dt="2020-09-14T09:21:12.856" v="1810" actId="20577"/>
          <ac:spMkLst>
            <pc:docMk/>
            <pc:sldMk cId="701685001" sldId="262"/>
            <ac:spMk id="3" creationId="{C77792A8-B023-4D47-8EC0-0513CB4B15CD}"/>
          </ac:spMkLst>
        </pc:spChg>
        <pc:picChg chg="add mod">
          <ac:chgData name="Alison Scowcroft" userId="35355277-e61d-4098-838f-39a7dc04fde2" providerId="ADAL" clId="{91BA83D5-F829-497E-ABDF-319913EF8294}" dt="2020-09-14T09:08:52.094" v="764" actId="1076"/>
          <ac:picMkLst>
            <pc:docMk/>
            <pc:sldMk cId="701685001" sldId="262"/>
            <ac:picMk id="4" creationId="{E835344E-3404-4AD0-8BE1-C3A7AC3C1517}"/>
          </ac:picMkLst>
        </pc:picChg>
      </pc:sldChg>
      <pc:sldChg chg="addSp modSp new mod">
        <pc:chgData name="Alison Scowcroft" userId="35355277-e61d-4098-838f-39a7dc04fde2" providerId="ADAL" clId="{91BA83D5-F829-497E-ABDF-319913EF8294}" dt="2020-09-14T09:22:11.797" v="1875" actId="20577"/>
        <pc:sldMkLst>
          <pc:docMk/>
          <pc:sldMk cId="3318188732" sldId="263"/>
        </pc:sldMkLst>
        <pc:spChg chg="mod">
          <ac:chgData name="Alison Scowcroft" userId="35355277-e61d-4098-838f-39a7dc04fde2" providerId="ADAL" clId="{91BA83D5-F829-497E-ABDF-319913EF8294}" dt="2020-09-14T09:21:32.383" v="1814" actId="20577"/>
          <ac:spMkLst>
            <pc:docMk/>
            <pc:sldMk cId="3318188732" sldId="263"/>
            <ac:spMk id="2" creationId="{7B854B13-AA8A-4F6C-8A37-1AE781840C4B}"/>
          </ac:spMkLst>
        </pc:spChg>
        <pc:spChg chg="mod">
          <ac:chgData name="Alison Scowcroft" userId="35355277-e61d-4098-838f-39a7dc04fde2" providerId="ADAL" clId="{91BA83D5-F829-497E-ABDF-319913EF8294}" dt="2020-09-14T09:21:55.100" v="1871" actId="20577"/>
          <ac:spMkLst>
            <pc:docMk/>
            <pc:sldMk cId="3318188732" sldId="263"/>
            <ac:spMk id="3" creationId="{25DD9276-D7F9-485C-B438-1D2D7003BCFD}"/>
          </ac:spMkLst>
        </pc:spChg>
        <pc:spChg chg="add mod">
          <ac:chgData name="Alison Scowcroft" userId="35355277-e61d-4098-838f-39a7dc04fde2" providerId="ADAL" clId="{91BA83D5-F829-497E-ABDF-319913EF8294}" dt="2020-09-14T09:22:11.797" v="1875" actId="20577"/>
          <ac:spMkLst>
            <pc:docMk/>
            <pc:sldMk cId="3318188732" sldId="263"/>
            <ac:spMk id="5" creationId="{40B1DB0B-B874-43CA-84FE-22631B437DBC}"/>
          </ac:spMkLst>
        </pc:spChg>
        <pc:picChg chg="add mod">
          <ac:chgData name="Alison Scowcroft" userId="35355277-e61d-4098-838f-39a7dc04fde2" providerId="ADAL" clId="{91BA83D5-F829-497E-ABDF-319913EF8294}" dt="2020-09-14T09:10:39.371" v="1043" actId="1076"/>
          <ac:picMkLst>
            <pc:docMk/>
            <pc:sldMk cId="3318188732" sldId="263"/>
            <ac:picMk id="4" creationId="{FDCDF994-9CF1-4753-9A83-D82318CD8DC0}"/>
          </ac:picMkLst>
        </pc:picChg>
      </pc:sldChg>
      <pc:sldChg chg="addSp modSp new mod">
        <pc:chgData name="Alison Scowcroft" userId="35355277-e61d-4098-838f-39a7dc04fde2" providerId="ADAL" clId="{91BA83D5-F829-497E-ABDF-319913EF8294}" dt="2020-09-14T09:22:29.824" v="1888" actId="20577"/>
        <pc:sldMkLst>
          <pc:docMk/>
          <pc:sldMk cId="1412952128" sldId="264"/>
        </pc:sldMkLst>
        <pc:spChg chg="mod">
          <ac:chgData name="Alison Scowcroft" userId="35355277-e61d-4098-838f-39a7dc04fde2" providerId="ADAL" clId="{91BA83D5-F829-497E-ABDF-319913EF8294}" dt="2020-09-14T09:22:21.286" v="1877" actId="20577"/>
          <ac:spMkLst>
            <pc:docMk/>
            <pc:sldMk cId="1412952128" sldId="264"/>
            <ac:spMk id="2" creationId="{3B267BEA-AC2F-449C-A053-916C9F97CAC4}"/>
          </ac:spMkLst>
        </pc:spChg>
        <pc:spChg chg="mod">
          <ac:chgData name="Alison Scowcroft" userId="35355277-e61d-4098-838f-39a7dc04fde2" providerId="ADAL" clId="{91BA83D5-F829-497E-ABDF-319913EF8294}" dt="2020-09-14T09:22:29.824" v="1888" actId="20577"/>
          <ac:spMkLst>
            <pc:docMk/>
            <pc:sldMk cId="1412952128" sldId="264"/>
            <ac:spMk id="3" creationId="{E6195768-66AB-4C06-9AC9-D3F74D2DBDB5}"/>
          </ac:spMkLst>
        </pc:spChg>
        <pc:picChg chg="add mod">
          <ac:chgData name="Alison Scowcroft" userId="35355277-e61d-4098-838f-39a7dc04fde2" providerId="ADAL" clId="{91BA83D5-F829-497E-ABDF-319913EF8294}" dt="2020-09-14T09:14:04.359" v="1529" actId="1076"/>
          <ac:picMkLst>
            <pc:docMk/>
            <pc:sldMk cId="1412952128" sldId="264"/>
            <ac:picMk id="4" creationId="{B8EE4BE0-31F6-4C59-A989-8CA40E1A5FF0}"/>
          </ac:picMkLst>
        </pc:picChg>
        <pc:picChg chg="add mod">
          <ac:chgData name="Alison Scowcroft" userId="35355277-e61d-4098-838f-39a7dc04fde2" providerId="ADAL" clId="{91BA83D5-F829-497E-ABDF-319913EF8294}" dt="2020-09-14T09:14:25.690" v="1532" actId="1076"/>
          <ac:picMkLst>
            <pc:docMk/>
            <pc:sldMk cId="1412952128" sldId="264"/>
            <ac:picMk id="5" creationId="{4237CF0B-CD67-4CD0-BA58-0F1F6D5A6585}"/>
          </ac:picMkLst>
        </pc:picChg>
      </pc:sldChg>
      <pc:sldChg chg="addSp modSp new mod ord">
        <pc:chgData name="Alison Scowcroft" userId="35355277-e61d-4098-838f-39a7dc04fde2" providerId="ADAL" clId="{91BA83D5-F829-497E-ABDF-319913EF8294}" dt="2020-09-14T09:20:12.864" v="1806" actId="20577"/>
        <pc:sldMkLst>
          <pc:docMk/>
          <pc:sldMk cId="2212364760" sldId="265"/>
        </pc:sldMkLst>
        <pc:spChg chg="mod">
          <ac:chgData name="Alison Scowcroft" userId="35355277-e61d-4098-838f-39a7dc04fde2" providerId="ADAL" clId="{91BA83D5-F829-497E-ABDF-319913EF8294}" dt="2020-09-14T09:20:12.864" v="1806" actId="20577"/>
          <ac:spMkLst>
            <pc:docMk/>
            <pc:sldMk cId="2212364760" sldId="265"/>
            <ac:spMk id="2" creationId="{B9AADE48-D0C0-45DF-A458-2298138F554A}"/>
          </ac:spMkLst>
        </pc:spChg>
        <pc:spChg chg="mod">
          <ac:chgData name="Alison Scowcroft" userId="35355277-e61d-4098-838f-39a7dc04fde2" providerId="ADAL" clId="{91BA83D5-F829-497E-ABDF-319913EF8294}" dt="2020-09-14T09:19:54.559" v="1798" actId="20577"/>
          <ac:spMkLst>
            <pc:docMk/>
            <pc:sldMk cId="2212364760" sldId="265"/>
            <ac:spMk id="3" creationId="{5387CF0E-3EFE-47A6-A7AB-DEDA0B40A09B}"/>
          </ac:spMkLst>
        </pc:spChg>
        <pc:picChg chg="add mod">
          <ac:chgData name="Alison Scowcroft" userId="35355277-e61d-4098-838f-39a7dc04fde2" providerId="ADAL" clId="{91BA83D5-F829-497E-ABDF-319913EF8294}" dt="2020-09-14T09:18:31.241" v="1590" actId="1076"/>
          <ac:picMkLst>
            <pc:docMk/>
            <pc:sldMk cId="2212364760" sldId="265"/>
            <ac:picMk id="4" creationId="{F2C7C41C-DE7B-4458-987C-F0382FF56D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1A1F-33BB-4E9A-8F02-E6D6E3224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82325-9A66-4482-BE06-2355154EA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222ED-CD0D-4BB9-B12C-EA52AE57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3592F-F62E-4B65-9A23-E7F8A605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53A0B-2737-4163-AF85-FBC43DC6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9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7012-2E92-41F2-A2C4-BAF3111C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4E94F-7D32-44BE-A493-40176F16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A6A49-2C26-4E1A-9B69-EBF7DF2F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5FA11-7A1C-4642-AB61-2AFC3884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1EA5E-6D7C-4D98-9408-92C4969B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3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6B4D6-B866-46DA-8BA8-1A123F94B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216FC-9F5F-40E2-B0D6-ED137965C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7A377-7072-4553-A47E-5301B135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BECAF-C085-4CA2-BEE8-3A69ACF6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9AE7-8A4C-40A3-A748-6FEB44B3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3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03B6-B9D3-42E0-AB8E-88405E02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D4BE-EE8B-4814-AACA-CAEF627B5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B5C69-023F-43EE-9AF6-B1173C04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3582E-BF06-4489-B545-01C1B86E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448F-A2D3-45B4-9DB5-B5BA1897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8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519E-1474-47DE-8DF5-5237FD01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20764-3D7E-44C3-89AD-39C8A13B8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89EA-1388-4263-B7B5-3D5555146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1C2DE-2C6F-4869-A009-2817ECA6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C5DDB-2F1F-495C-A05D-3331691C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7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914B-5380-4FA4-A0B9-212CA373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87A33-580A-42FC-94A4-37CA8FC20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6D983-53CC-4A0C-83FD-0F45460D7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18BEC-4B1D-49DD-99FD-141F449B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68C6A-ABA2-4F35-88FD-CC90B059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D8973-5FEC-4CBC-956B-89500194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AE74-4BF0-4238-8BC9-BC0EBA40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72C27-49DE-4A9B-A6F2-BC2310B58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7C6E7-9AF6-429A-9664-2B00FADC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9D882-EB2B-4FF4-8906-0CC9AFF6B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FF72D-0143-4DEC-ADD4-A30178A11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EC897-DD7F-4151-9107-5CA2A484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85DFAD-8865-4341-9E40-161A782F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0C026-8ED6-41C6-9425-53FB51DD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1D3D-94E2-4412-B5F0-D9D4255A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64366-6208-484B-9CE5-C2C37882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AA3C2-9F9B-4223-A04C-93E394CC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D9A02-115E-47B2-90F8-C5551C28B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F80B7-C466-4CAA-92B8-849F3C6A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2107C-D730-4EF3-B81F-D89E0C25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58A3A-0590-4BC9-8050-D65F007A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83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1DF8-3F2A-4416-B01B-6656748C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109E-9677-4DD9-BC3A-32DFF1D6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40F27-785A-4549-9646-07675265B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8677-E163-4326-B4D4-99EEEEA4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92D4C-6649-4566-8A8A-1E05E108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13404-3A78-4F5E-8598-857D4CF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6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8D6E-7F39-4BA2-823C-3DC4B0E0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C8AB3-D0D5-48D1-9061-B64AE7FC0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C35E9-3421-4748-AAB5-A8BC3D952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BBA62-E154-4D10-BBFB-6D2698DF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69351-3C98-44AE-93CD-009F5D72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7355B-C53C-4DA1-85BB-0CE26EB3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6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1D0DC-22BE-44DB-B22C-88090A22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A7E0F-C1A5-4141-A9AC-B7A821155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459A9-47A6-4964-9293-E1CA90078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6BBA-DB72-4ACF-A32F-885B40B51699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6533C-F0E4-468C-A94B-45EEC114B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A99ED-58FC-45EE-AE9A-E2ED1EA46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FEF7-C9E4-465E-B96A-F700D3187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4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D51C-F010-49CA-B317-94E88DE51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GM MAS PharmOutcomes Modules Overview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3CA43-A072-4017-94D5-5D651965F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September 2020</a:t>
            </a:r>
          </a:p>
          <a:p>
            <a:r>
              <a:rPr lang="en-GB" dirty="0"/>
              <a:t>Alison Scowcroft (CHL)</a:t>
            </a:r>
          </a:p>
        </p:txBody>
      </p:sp>
    </p:spTree>
    <p:extLst>
      <p:ext uri="{BB962C8B-B14F-4D97-AF65-F5344CB8AC3E}">
        <p14:creationId xmlns:p14="http://schemas.microsoft.com/office/powerpoint/2010/main" val="143568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7BEA-AC2F-449C-A053-916C9F97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(8) –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5768-66AB-4C06-9AC9-D3F74D2DB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04" y="1747129"/>
            <a:ext cx="3443592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Complete service audit questions</a:t>
            </a:r>
          </a:p>
          <a:p>
            <a:r>
              <a:rPr lang="en-GB" dirty="0"/>
              <a:t>Complete patient experience questions</a:t>
            </a:r>
          </a:p>
          <a:p>
            <a:r>
              <a:rPr lang="en-GB" dirty="0"/>
              <a:t>Both are vital to provide evidence to demonstrate the requirement for this service to continue to be commissioned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EE4BE0-31F6-4C59-A989-8CA40E1A5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27" y="1690688"/>
            <a:ext cx="3362325" cy="43719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37CF0B-CD67-4CD0-BA58-0F1F6D5A6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0402" y="1513654"/>
            <a:ext cx="3943350" cy="46672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1295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2883-E310-44DE-9725-A7C6DCC4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Registration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4308B1-9E07-4EAB-8BB7-2DF8A0A06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455784"/>
            <a:ext cx="5998029" cy="31906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549B05-8565-41C5-BEF0-59C99B251A56}"/>
              </a:ext>
            </a:extLst>
          </p:cNvPr>
          <p:cNvSpPr txBox="1"/>
          <p:nvPr/>
        </p:nvSpPr>
        <p:spPr>
          <a:xfrm>
            <a:off x="6674303" y="1444730"/>
            <a:ext cx="5355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Register the patient before providing a consultation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Register once only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DBA87F-9946-4D2B-B85C-B4C02EBA3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383722"/>
            <a:ext cx="6553200" cy="3286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91BEAF5-91F5-40B0-9C94-DED459367735}"/>
              </a:ext>
            </a:extLst>
          </p:cNvPr>
          <p:cNvSpPr txBox="1"/>
          <p:nvPr/>
        </p:nvSpPr>
        <p:spPr>
          <a:xfrm>
            <a:off x="368753" y="4919008"/>
            <a:ext cx="5355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Eligibility as per GMMMG commissioning statement (all areas except Salford)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05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37A0-2C12-461B-ABF8-9FA92B77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(1) Consultation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6705-CF46-4537-A533-89BA49769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828" y="3167061"/>
            <a:ext cx="3526971" cy="3009901"/>
          </a:xfrm>
        </p:spPr>
        <p:txBody>
          <a:bodyPr>
            <a:normAutofit/>
          </a:bodyPr>
          <a:lstStyle/>
          <a:p>
            <a:r>
              <a:rPr lang="en-GB" dirty="0"/>
              <a:t>Complete consultation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F89569-B44F-431F-8137-79C8FDC0A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4" y="3167062"/>
            <a:ext cx="6705600" cy="31146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6C33B3-16C6-4F1F-B6F4-CD022DD3DEA5}"/>
              </a:ext>
            </a:extLst>
          </p:cNvPr>
          <p:cNvSpPr txBox="1">
            <a:spLocks/>
          </p:cNvSpPr>
          <p:nvPr/>
        </p:nvSpPr>
        <p:spPr>
          <a:xfrm>
            <a:off x="598714" y="1390196"/>
            <a:ext cx="107550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Select patient – links back to registration module, cannot add a new patient at this point</a:t>
            </a:r>
          </a:p>
          <a:p>
            <a:r>
              <a:rPr lang="en-GB" dirty="0"/>
              <a:t>Select GM locality &amp; confirm eligibility as in registration module</a:t>
            </a:r>
          </a:p>
        </p:txBody>
      </p:sp>
    </p:spTree>
    <p:extLst>
      <p:ext uri="{BB962C8B-B14F-4D97-AF65-F5344CB8AC3E}">
        <p14:creationId xmlns:p14="http://schemas.microsoft.com/office/powerpoint/2010/main" val="318626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D8FB-4383-4ADB-A182-127AC7EE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(2) Presenting Symptoms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2CA48B-90CE-4418-92DF-B7B9A4EBC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877050" cy="37126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D9DAAB-38D7-41E6-8205-9B004479B0A2}"/>
              </a:ext>
            </a:extLst>
          </p:cNvPr>
          <p:cNvSpPr txBox="1"/>
          <p:nvPr/>
        </p:nvSpPr>
        <p:spPr>
          <a:xfrm>
            <a:off x="7863568" y="2639069"/>
            <a:ext cx="39555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Select the presenting symptom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Check for red flags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Link to 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7408F4-75C5-4E65-8031-6C2BE31AC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356" y="5695613"/>
            <a:ext cx="4476750" cy="9334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6179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E09A-C405-4497-8C6A-0A3A2EF4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(3) Red Flags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1746E2-0044-40DD-BD99-ABFE6B126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3" y="2103883"/>
            <a:ext cx="4876800" cy="4114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FEE531-8A7E-41E9-B73C-3648CFAFF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925" y="2103883"/>
            <a:ext cx="4438650" cy="41052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CF77FF-59CE-43DA-AF9F-FE54EC669EAD}"/>
              </a:ext>
            </a:extLst>
          </p:cNvPr>
          <p:cNvSpPr txBox="1"/>
          <p:nvPr/>
        </p:nvSpPr>
        <p:spPr>
          <a:xfrm>
            <a:off x="5091113" y="3005531"/>
            <a:ext cx="23098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If red flag symptoms are noted, patient must be referred</a:t>
            </a:r>
          </a:p>
        </p:txBody>
      </p:sp>
    </p:spTree>
    <p:extLst>
      <p:ext uri="{BB962C8B-B14F-4D97-AF65-F5344CB8AC3E}">
        <p14:creationId xmlns:p14="http://schemas.microsoft.com/office/powerpoint/2010/main" val="151547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5B3B-91E8-49BE-923B-18569060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(4) Other 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E5B2-7368-4255-91D6-844D19FF9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dirty="0"/>
              <a:t>If there are no red flags, you may still need to refer the patient</a:t>
            </a:r>
          </a:p>
          <a:p>
            <a:r>
              <a:rPr lang="en-GB" dirty="0"/>
              <a:t>Select the appropriate option</a:t>
            </a:r>
          </a:p>
          <a:p>
            <a:r>
              <a:rPr lang="en-GB" sz="2800" dirty="0"/>
              <a:t>For GP via usual appointment a notification is sent via nhs.net when you save the data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F8FD7-37A6-4985-AC91-F6F80E4E1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0688"/>
            <a:ext cx="5862802" cy="39263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9008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DE48-D0C0-45DF-A458-2298138F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(5) – GP 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7CF0E-3EFE-47A6-A7AB-DEDA0B40A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For ‘GP via usual appointment’ a notification is sent via nhs.net when you save the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Example of the notification received by the GP: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Ensure the free type box contains pertinent and relevant info for the referral as it will be copied into this notification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C7C41C-DE7B-4458-987C-F0382FF56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8718" y="140072"/>
            <a:ext cx="4693104" cy="65778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1236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2681-8AE1-4534-8358-D3FA3C2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(6) -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92A8-B023-4D47-8EC0-0513CB4B1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You can only select medicines from the formulary</a:t>
            </a:r>
          </a:p>
          <a:p>
            <a:r>
              <a:rPr lang="en-GB" dirty="0"/>
              <a:t>Product may be listed as generic or brand</a:t>
            </a:r>
          </a:p>
          <a:p>
            <a:r>
              <a:rPr lang="en-GB" dirty="0"/>
              <a:t>P/GSL packs only to be supplied (no POMs)</a:t>
            </a:r>
          </a:p>
          <a:p>
            <a:r>
              <a:rPr lang="en-GB" dirty="0"/>
              <a:t>Quantity is number of doses</a:t>
            </a:r>
          </a:p>
          <a:p>
            <a:r>
              <a:rPr lang="en-GB" dirty="0"/>
              <a:t>Pricing based on DM+D which is regularly updated by PharmOutcomes</a:t>
            </a:r>
          </a:p>
          <a:p>
            <a:r>
              <a:rPr lang="en-GB" dirty="0"/>
              <a:t>Max 2 products per symptom (where clinically appropriate) – quantity as per formulary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35344E-3404-4AD0-8BE1-C3A7AC3C1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800" y="1581690"/>
            <a:ext cx="5257800" cy="448046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0168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4B13-AA8A-4F6C-8A37-1AE78184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(7) – Advice &amp; Safety-netting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9276-D7F9-485C-B438-1D2D7003B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make a supply for 2 presenting conditions if required – enter same info as for the first presenting symptom</a:t>
            </a:r>
          </a:p>
          <a:p>
            <a:r>
              <a:rPr lang="en-GB" dirty="0"/>
              <a:t>Product supply rules same as for first presenting symptom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CDF994-9CF1-4753-9A83-D82318CD8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78255"/>
            <a:ext cx="6648450" cy="27908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B1DB0B-B874-43CA-84FE-22631B437DBC}"/>
              </a:ext>
            </a:extLst>
          </p:cNvPr>
          <p:cNvSpPr txBox="1"/>
          <p:nvPr/>
        </p:nvSpPr>
        <p:spPr>
          <a:xfrm>
            <a:off x="7684851" y="3195459"/>
            <a:ext cx="45071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Close the consultation by indicating the information and advice provided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Ensure appropriate safety-netting information is given to the patient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18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32C9FF06FF24B82F10D8B37B87021" ma:contentTypeVersion="10" ma:contentTypeDescription="Create a new document." ma:contentTypeScope="" ma:versionID="e1a42e3f02c8b87082f9dc89bd6f6857">
  <xsd:schema xmlns:xsd="http://www.w3.org/2001/XMLSchema" xmlns:xs="http://www.w3.org/2001/XMLSchema" xmlns:p="http://schemas.microsoft.com/office/2006/metadata/properties" xmlns:ns2="8b986086-3a50-4c66-865c-a2328faa8349" xmlns:ns3="a841b356-85ff-4c03-bd67-1e97d5130ca9" targetNamespace="http://schemas.microsoft.com/office/2006/metadata/properties" ma:root="true" ma:fieldsID="67d6a720de67a9422826c791bf9f483c" ns2:_="" ns3:_="">
    <xsd:import namespace="8b986086-3a50-4c66-865c-a2328faa8349"/>
    <xsd:import namespace="a841b356-85ff-4c03-bd67-1e97d5130c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86086-3a50-4c66-865c-a2328faa83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1b356-85ff-4c03-bd67-1e97d5130ca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27638D-052E-44D2-B812-BCDE7D8C437C}"/>
</file>

<file path=customXml/itemProps2.xml><?xml version="1.0" encoding="utf-8"?>
<ds:datastoreItem xmlns:ds="http://schemas.openxmlformats.org/officeDocument/2006/customXml" ds:itemID="{B3FA188A-0867-4973-82F3-545895C055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075D15-9825-4D8D-9C61-21D6811EA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361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GM MAS PharmOutcomes Modules Overview </vt:lpstr>
      <vt:lpstr>Patient Registration</vt:lpstr>
      <vt:lpstr>Supply (1) Consultation Info</vt:lpstr>
      <vt:lpstr>Supply (2) Presenting Symptoms</vt:lpstr>
      <vt:lpstr>Supply (3) Red Flags</vt:lpstr>
      <vt:lpstr>Supply (4) Other referral</vt:lpstr>
      <vt:lpstr>Supply (5) – GP referral</vt:lpstr>
      <vt:lpstr>Supply (6) - Outcome</vt:lpstr>
      <vt:lpstr>Supply (7) – Advice &amp; Safety-netting</vt:lpstr>
      <vt:lpstr>Supply (8) –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MAS PharmOutcomes</dc:title>
  <dc:creator>Alison Scowcroft</dc:creator>
  <cp:lastModifiedBy>Alison Scowcroft</cp:lastModifiedBy>
  <cp:revision>3</cp:revision>
  <dcterms:created xsi:type="dcterms:W3CDTF">2020-09-11T14:30:42Z</dcterms:created>
  <dcterms:modified xsi:type="dcterms:W3CDTF">2020-09-14T09:22:33Z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0x010100AE032C9FF06FF24B82F10D8B37B87021</vt:lpwstr>
  </property>
</Properties>
</file>